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5"/>
    <p:restoredTop sz="94694"/>
  </p:normalViewPr>
  <p:slideViewPr>
    <p:cSldViewPr snapToGrid="0">
      <p:cViewPr>
        <p:scale>
          <a:sx n="35" d="100"/>
          <a:sy n="35" d="100"/>
        </p:scale>
        <p:origin x="2632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B135-7748-C84C-F888-A72A597D4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41DC6-0776-0CF9-ECA5-14B7959DB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EDC7A-15BE-0BE8-E508-283D62C7D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50908-F332-8745-4B3A-66AB83D5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F5CF3-8412-0E3D-A941-F6022945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8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0C42-C5D6-6B71-8078-28C58F1F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52417-DB85-694C-F62F-2B56A9EE7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8890-7491-2FBB-F90C-90144E58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F711-DFEB-0168-6441-9CCAF6A8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32A16-F677-E954-0359-AFC88418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89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8C3FE-B7DC-9376-0282-1847BFBFE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462D2-431C-4637-5F10-5D7E217E5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DBD38-B021-2483-2A73-58AF3032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B04F-D9A1-D6E0-27CD-C1A9EDC9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2BA5E-1846-4B5F-B8AA-DABBBF38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776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DE470A-2819-BB29-3A4D-BD913DBB7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" y="1524000"/>
            <a:ext cx="10625668" cy="39370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aison Neue Book" panose="020B0504040000000000" pitchFamily="34" charset="77"/>
              </a:defRPr>
            </a:lvl1pPr>
            <a:lvl2pPr>
              <a:defRPr sz="1667">
                <a:latin typeface="Maison Neue Book" panose="020B0504040000000000" pitchFamily="34" charset="77"/>
              </a:defRPr>
            </a:lvl2pPr>
            <a:lvl3pPr>
              <a:defRPr sz="1667">
                <a:latin typeface="Maison Neue Book" panose="020B0504040000000000" pitchFamily="34" charset="77"/>
              </a:defRPr>
            </a:lvl3pPr>
            <a:lvl4pPr>
              <a:defRPr sz="1667">
                <a:latin typeface="Maison Neue Book" panose="020B0504040000000000" pitchFamily="34" charset="77"/>
              </a:defRPr>
            </a:lvl4pPr>
            <a:lvl5pPr>
              <a:defRPr sz="1667">
                <a:latin typeface="Maison Neue Book" panose="020B050404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D72A70C-16BD-59E7-E497-F3BE627BE8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415" y="239619"/>
            <a:ext cx="10625669" cy="395381"/>
          </a:xfrm>
          <a:prstGeom prst="rect">
            <a:avLst/>
          </a:prstGeom>
        </p:spPr>
        <p:txBody>
          <a:bodyPr/>
          <a:lstStyle>
            <a:lvl1pPr>
              <a:defRPr sz="3167">
                <a:solidFill>
                  <a:srgbClr val="D49946"/>
                </a:solidFill>
                <a:latin typeface="Maison Neue Book" panose="020B0504040000000000" pitchFamily="34" charset="77"/>
              </a:defRPr>
            </a:lvl1pPr>
            <a:lvl2pPr>
              <a:defRPr sz="2333">
                <a:latin typeface="Maison Neue Book" panose="020B0504040000000000" pitchFamily="34" charset="77"/>
              </a:defRPr>
            </a:lvl2pPr>
            <a:lvl3pPr>
              <a:defRPr sz="2333">
                <a:latin typeface="Maison Neue Book" panose="020B0504040000000000" pitchFamily="34" charset="77"/>
              </a:defRPr>
            </a:lvl3pPr>
            <a:lvl4pPr>
              <a:defRPr sz="2333">
                <a:latin typeface="Maison Neue Book" panose="020B0504040000000000" pitchFamily="34" charset="77"/>
              </a:defRPr>
            </a:lvl4pPr>
            <a:lvl5pPr>
              <a:defRPr sz="2333">
                <a:latin typeface="Maison Neue Book" panose="020B0504040000000000" pitchFamily="34" charset="77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2C5EAA46-08FF-A3D4-EAAD-1D2675E846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415" y="765145"/>
            <a:ext cx="10625669" cy="50485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Maison Neue Book" panose="020B0504040000000000" pitchFamily="34" charset="77"/>
              </a:defRPr>
            </a:lvl1pPr>
            <a:lvl2pPr>
              <a:defRPr sz="2333">
                <a:latin typeface="Maison Neue Book" panose="020B0504040000000000" pitchFamily="34" charset="77"/>
              </a:defRPr>
            </a:lvl2pPr>
            <a:lvl3pPr>
              <a:defRPr sz="2333">
                <a:latin typeface="Maison Neue Book" panose="020B0504040000000000" pitchFamily="34" charset="77"/>
              </a:defRPr>
            </a:lvl3pPr>
            <a:lvl4pPr>
              <a:defRPr sz="2333">
                <a:latin typeface="Maison Neue Book" panose="020B0504040000000000" pitchFamily="34" charset="77"/>
              </a:defRPr>
            </a:lvl4pPr>
            <a:lvl5pPr>
              <a:defRPr sz="2333">
                <a:latin typeface="Maison Neue Book" panose="020B0504040000000000" pitchFamily="34" charset="77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0636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03A8-96C0-0FF4-57AD-CB75F77D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3717-61F5-1181-1B03-BFBF78EA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81EAA-F863-4A1A-CEAF-4C128BB0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92D35-80A7-7C30-2665-6F03B171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512C2-20E3-25B5-8E0E-7F675128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428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965E-BAA3-3308-1747-9EA8E335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F96D8-50D7-4CA3-A628-C4B47333C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6802-25E3-EE40-65DF-6E49FDE8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066A-EBFA-F686-C6E1-C36E018E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E1C8-B2D7-E917-FFFB-43396B0B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05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2B39-BDAB-8B23-DB3D-3110B929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D01E-2B87-A201-746B-9937A5226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27E1C-37E0-A046-0CCC-508F29BE0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AB87-96C1-F3C8-F844-BBE82FE0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9642-EC34-2948-0948-453CBB08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2D185-EF82-9589-BEA2-DAC1E485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6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C5CD-1B9A-6EB4-BDC4-7F95A40C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7D9B-5CB6-1B4E-73E6-F642FA82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9E13-67EA-038B-E0DB-1F5A65F43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CA621-67E4-91F0-AA35-F53CA9BE8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DC44D-EF10-CAE5-8BF4-61013ADAF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A7308-3814-D017-131D-BC5CE837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DDA2F-DCB4-7FC5-E8E8-57ECD0C5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BB072-C0B8-7BC4-A988-1F17901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31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9CE5-1022-F024-C26D-08A4B3D6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A1352-471A-605F-5D91-C277C0A3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67D8C-164E-E7A6-B0F7-6B1F413A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A465B-9822-5638-24F2-5F59380A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569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2CDDD-27F4-CE6D-13E2-6765566D3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FFA9A-C1CB-C1A7-4850-C6F2754D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1D6A-53DA-2D33-F7D7-3F6CAE23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17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B3F8-3D44-09E8-DBA8-B4F7CE3C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DF13-F562-14DD-C0C1-F67EEB953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E629B-1F5B-AD53-3E54-A7FEEBFD8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0209D-B9A6-E596-CC1C-C9F48256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7769E-9C8B-83CA-84BA-A2D2D322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1DF32-6189-EEAF-CC01-A85289A6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49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A50C-7383-5861-950D-26666EC3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15C4A-CEC7-211A-B067-4527CFA78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C2EEF-DFB5-E70E-4A30-7C8F23FF7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D41F1-FDD4-18D7-A5A7-46273638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BC6A0-E557-0459-BCD2-2A2603FC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807FB-CB46-707C-14D7-00A5D765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48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3D29D-8BDB-3603-42D8-CA7AE809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E3B1-5FF5-247A-87EF-42CE9988D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62EB-45D9-E8B0-C5EC-300E49710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A550C-B230-224D-A9F0-0303A5583781}" type="datetimeFigureOut">
              <a:rPr lang="en-CA" smtClean="0"/>
              <a:t>2024-02-22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84611-BB12-71EE-3279-9AA4D4050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4CDAF-479A-DF78-7161-DD2B3AB6A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D83D2B-5524-0D46-A56D-23F692AFCB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441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88FF8F-7348-A958-F4E0-37C2ADE820A9}"/>
              </a:ext>
            </a:extLst>
          </p:cNvPr>
          <p:cNvSpPr/>
          <p:nvPr/>
        </p:nvSpPr>
        <p:spPr>
          <a:xfrm rot="20892074">
            <a:off x="-337016" y="5100701"/>
            <a:ext cx="16750748" cy="38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32E3A-CB0E-07C0-73E0-7AC29306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7" y="2101850"/>
            <a:ext cx="5410200" cy="265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30D17-7965-FDD4-88AD-865019EB2EB6}"/>
              </a:ext>
            </a:extLst>
          </p:cNvPr>
          <p:cNvSpPr txBox="1"/>
          <p:nvPr/>
        </p:nvSpPr>
        <p:spPr>
          <a:xfrm>
            <a:off x="0" y="6550223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INSY 695 TERM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77346-756E-12B4-0221-C1681C2AB865}"/>
              </a:ext>
            </a:extLst>
          </p:cNvPr>
          <p:cNvSpPr txBox="1"/>
          <p:nvPr/>
        </p:nvSpPr>
        <p:spPr>
          <a:xfrm>
            <a:off x="10498908" y="6550222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FEBRUARY 23</a:t>
            </a:r>
            <a:r>
              <a:rPr lang="en-CA" sz="1400" baseline="30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RD</a:t>
            </a:r>
            <a:r>
              <a:rPr lang="en-CA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2024</a:t>
            </a:r>
          </a:p>
        </p:txBody>
      </p:sp>
      <p:pic>
        <p:nvPicPr>
          <p:cNvPr id="8" name="Picture 7" descr="A grey and white circle&#10;&#10;Description automatically generated">
            <a:extLst>
              <a:ext uri="{FF2B5EF4-FFF2-40B4-BE49-F238E27FC236}">
                <a16:creationId xmlns:a16="http://schemas.microsoft.com/office/drawing/2014/main" id="{C63E1657-4814-B7C8-411E-2B0A8A4F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358" y="2343150"/>
            <a:ext cx="2171700" cy="217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C403C-7E77-9DDA-81E9-5F4A7D3C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08" y="2101850"/>
            <a:ext cx="3378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015C0-C55F-CB8C-2803-CA50B46E4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415" y="239619"/>
            <a:ext cx="10625669" cy="816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206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 the Revenue Radar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B2233-B975-B466-D872-49B99DEEB0AA}"/>
              </a:ext>
            </a:extLst>
          </p:cNvPr>
          <p:cNvSpPr txBox="1"/>
          <p:nvPr/>
        </p:nvSpPr>
        <p:spPr>
          <a:xfrm>
            <a:off x="429873" y="4290785"/>
            <a:ext cx="19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ABDULRAHMAN AROWORAMIMO</a:t>
            </a:r>
          </a:p>
          <a:p>
            <a:pPr algn="ctr"/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7724C-7721-DEA5-E4A9-14CC586723E1}"/>
              </a:ext>
            </a:extLst>
          </p:cNvPr>
          <p:cNvSpPr txBox="1"/>
          <p:nvPr/>
        </p:nvSpPr>
        <p:spPr>
          <a:xfrm>
            <a:off x="4393582" y="4290785"/>
            <a:ext cx="16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ANGEL OLUWOLE-ROTIMI</a:t>
            </a:r>
          </a:p>
          <a:p>
            <a:pPr algn="ctr"/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BUSINESS ANALYST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AD503A-A187-D64E-2252-BDCF60CB5196}"/>
              </a:ext>
            </a:extLst>
          </p:cNvPr>
          <p:cNvSpPr txBox="1"/>
          <p:nvPr/>
        </p:nvSpPr>
        <p:spPr>
          <a:xfrm>
            <a:off x="6305581" y="4290785"/>
            <a:ext cx="167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RODRIGO CASTRO</a:t>
            </a:r>
          </a:p>
          <a:p>
            <a:pPr algn="ctr"/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DATA ANALYST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03E81-DD50-6A39-31EB-DDEF313BFA14}"/>
              </a:ext>
            </a:extLst>
          </p:cNvPr>
          <p:cNvSpPr txBox="1"/>
          <p:nvPr/>
        </p:nvSpPr>
        <p:spPr>
          <a:xfrm>
            <a:off x="8188466" y="4290785"/>
            <a:ext cx="173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XINGHEN LUO</a:t>
            </a:r>
            <a:b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AF234-AAB0-0A85-9B48-563776697AC3}"/>
              </a:ext>
            </a:extLst>
          </p:cNvPr>
          <p:cNvSpPr txBox="1"/>
          <p:nvPr/>
        </p:nvSpPr>
        <p:spPr>
          <a:xfrm>
            <a:off x="10180407" y="4290785"/>
            <a:ext cx="158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YVAN KAMMELU</a:t>
            </a:r>
          </a:p>
          <a:p>
            <a:pPr algn="ctr"/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BUSINESS ANALYST</a:t>
            </a:r>
          </a:p>
        </p:txBody>
      </p:sp>
      <p:pic>
        <p:nvPicPr>
          <p:cNvPr id="39" name="Picture 38" descr="A person in a suit and tie&#10;&#10;Description automatically generated">
            <a:extLst>
              <a:ext uri="{FF2B5EF4-FFF2-40B4-BE49-F238E27FC236}">
                <a16:creationId xmlns:a16="http://schemas.microsoft.com/office/drawing/2014/main" id="{8A5E37B5-E9CD-4D4D-F8A0-41757D76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588" y="2076115"/>
            <a:ext cx="2054756" cy="2117940"/>
          </a:xfrm>
          <a:prstGeom prst="rect">
            <a:avLst/>
          </a:prstGeom>
        </p:spPr>
      </p:pic>
      <p:pic>
        <p:nvPicPr>
          <p:cNvPr id="40" name="Picture 39" descr="A person smiling with blue dots&#10;&#10;Description automatically generated">
            <a:extLst>
              <a:ext uri="{FF2B5EF4-FFF2-40B4-BE49-F238E27FC236}">
                <a16:creationId xmlns:a16="http://schemas.microsoft.com/office/drawing/2014/main" id="{E2180784-EC62-5CC1-E943-9CEEDDC0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85" y="2076115"/>
            <a:ext cx="2054756" cy="2117940"/>
          </a:xfrm>
          <a:prstGeom prst="rect">
            <a:avLst/>
          </a:prstGeom>
        </p:spPr>
      </p:pic>
      <p:pic>
        <p:nvPicPr>
          <p:cNvPr id="41" name="Picture 40" descr="A person smiling with a beard&#10;&#10;Description automatically generated">
            <a:extLst>
              <a:ext uri="{FF2B5EF4-FFF2-40B4-BE49-F238E27FC236}">
                <a16:creationId xmlns:a16="http://schemas.microsoft.com/office/drawing/2014/main" id="{4051DC89-4F7D-745A-5C16-EFB03DAA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5" y="2076115"/>
            <a:ext cx="2054756" cy="2117940"/>
          </a:xfrm>
          <a:prstGeom prst="rect">
            <a:avLst/>
          </a:prstGeom>
        </p:spPr>
      </p:pic>
      <p:pic>
        <p:nvPicPr>
          <p:cNvPr id="42" name="Picture 41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D46D0ABF-6BB3-649E-3D37-0CAF64048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955" y="2076115"/>
            <a:ext cx="2054756" cy="2117940"/>
          </a:xfrm>
          <a:prstGeom prst="rect">
            <a:avLst/>
          </a:prstGeom>
        </p:spPr>
      </p:pic>
      <p:pic>
        <p:nvPicPr>
          <p:cNvPr id="43" name="Picture 42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4C1349E-3FD1-2565-1ABD-1D5DFE33F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20" y="2076115"/>
            <a:ext cx="2054756" cy="2117940"/>
          </a:xfrm>
          <a:prstGeom prst="rect">
            <a:avLst/>
          </a:prstGeom>
        </p:spPr>
      </p:pic>
      <p:pic>
        <p:nvPicPr>
          <p:cNvPr id="44" name="Picture 43" descr="A person in a suit and tie&#10;&#10;Description automatically generated">
            <a:extLst>
              <a:ext uri="{FF2B5EF4-FFF2-40B4-BE49-F238E27FC236}">
                <a16:creationId xmlns:a16="http://schemas.microsoft.com/office/drawing/2014/main" id="{EC8AD367-B6A4-6D12-968F-0853CFD6A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050" y="2076115"/>
            <a:ext cx="2054756" cy="21179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94CFBC-882F-733E-4743-63A661032FD4}"/>
              </a:ext>
            </a:extLst>
          </p:cNvPr>
          <p:cNvSpPr txBox="1"/>
          <p:nvPr/>
        </p:nvSpPr>
        <p:spPr>
          <a:xfrm>
            <a:off x="2562463" y="4290785"/>
            <a:ext cx="149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Roboto" panose="02000000000000000000" pitchFamily="2" charset="0"/>
                <a:ea typeface="Roboto" panose="02000000000000000000" pitchFamily="2" charset="0"/>
              </a:rPr>
              <a:t>AMMAD SOHAIL</a:t>
            </a:r>
          </a:p>
          <a:p>
            <a:pPr algn="ctr"/>
            <a:r>
              <a:rPr lang="en-CA" sz="900" dirty="0"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6F6F91-DA5C-E4E0-D1DF-6B5D9C884D21}"/>
              </a:ext>
            </a:extLst>
          </p:cNvPr>
          <p:cNvSpPr txBox="1">
            <a:spLocks/>
          </p:cNvSpPr>
          <p:nvPr/>
        </p:nvSpPr>
        <p:spPr>
          <a:xfrm>
            <a:off x="370415" y="1011818"/>
            <a:ext cx="10625669" cy="81629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167" kern="1200">
                <a:solidFill>
                  <a:srgbClr val="D49946"/>
                </a:solidFill>
                <a:latin typeface="Maison Neue Book" panose="020B0504040000000000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Maison Neue Book" panose="020B0504040000000000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Maison Neue Book" panose="020B0504040000000000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Maison Neue Book" panose="020B0504040000000000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Maison Neue Book" panose="020B050404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Data Scientists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Business Analysts</a:t>
            </a: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Data Analyst</a:t>
            </a:r>
          </a:p>
        </p:txBody>
      </p:sp>
    </p:spTree>
    <p:extLst>
      <p:ext uri="{BB962C8B-B14F-4D97-AF65-F5344CB8AC3E}">
        <p14:creationId xmlns:p14="http://schemas.microsoft.com/office/powerpoint/2010/main" val="31932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16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46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Aptos</vt:lpstr>
      <vt:lpstr>Aptos Display</vt:lpstr>
      <vt:lpstr>Arial</vt:lpstr>
      <vt:lpstr>Maison Neue Book</vt:lpstr>
      <vt:lpstr>Roboto</vt:lpstr>
      <vt:lpstr>Roboto Condensed</vt:lpstr>
      <vt:lpstr>Roboto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Yvan Kammelu</dc:creator>
  <cp:lastModifiedBy>Yvan Kammelu</cp:lastModifiedBy>
  <cp:revision>5</cp:revision>
  <dcterms:created xsi:type="dcterms:W3CDTF">2024-02-22T05:10:56Z</dcterms:created>
  <dcterms:modified xsi:type="dcterms:W3CDTF">2024-02-22T07:10:49Z</dcterms:modified>
</cp:coreProperties>
</file>